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4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5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3" r:id="rId17"/>
    <p:sldId id="274" r:id="rId18"/>
    <p:sldId id="277" r:id="rId19"/>
    <p:sldId id="278" r:id="rId20"/>
    <p:sldId id="279" r:id="rId21"/>
    <p:sldId id="280" r:id="rId22"/>
    <p:sldId id="281" r:id="rId23"/>
    <p:sldId id="284" r:id="rId24"/>
    <p:sldId id="282" r:id="rId25"/>
    <p:sldId id="28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53DB-BB9E-4536-8C03-8603214465FE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56B3-CE28-4A1C-BB78-FDDF80E9F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53DB-BB9E-4536-8C03-8603214465FE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56B3-CE28-4A1C-BB78-FDDF80E9F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53DB-BB9E-4536-8C03-8603214465FE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56B3-CE28-4A1C-BB78-FDDF80E9F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53DB-BB9E-4536-8C03-8603214465FE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56B3-CE28-4A1C-BB78-FDDF80E9F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53DB-BB9E-4536-8C03-8603214465FE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56B3-CE28-4A1C-BB78-FDDF80E9F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53DB-BB9E-4536-8C03-8603214465FE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56B3-CE28-4A1C-BB78-FDDF80E9F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53DB-BB9E-4536-8C03-8603214465FE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56B3-CE28-4A1C-BB78-FDDF80E9F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53DB-BB9E-4536-8C03-8603214465FE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56B3-CE28-4A1C-BB78-FDDF80E9F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53DB-BB9E-4536-8C03-8603214465FE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56B3-CE28-4A1C-BB78-FDDF80E9F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53DB-BB9E-4536-8C03-8603214465FE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56B3-CE28-4A1C-BB78-FDDF80E9F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53DB-BB9E-4536-8C03-8603214465FE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56B3-CE28-4A1C-BB78-FDDF80E9F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F53DB-BB9E-4536-8C03-8603214465FE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B56B3-CE28-4A1C-BB78-FDDF80E9FB1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7772400" cy="1470025"/>
          </a:xfrm>
        </p:spPr>
        <p:txBody>
          <a:bodyPr/>
          <a:lstStyle/>
          <a:p>
            <a:r>
              <a:rPr lang="en-US" dirty="0" smtClean="0"/>
              <a:t>Pipeline Scheduling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6600" y="1676400"/>
            <a:ext cx="766921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325" y="1295400"/>
            <a:ext cx="7497763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8038" y="381000"/>
            <a:ext cx="7526337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0"/>
            <a:ext cx="749776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3048000"/>
            <a:ext cx="7620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0913" y="1371600"/>
            <a:ext cx="724058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33400"/>
            <a:ext cx="728821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2895600"/>
            <a:ext cx="4124325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9000" y="990600"/>
            <a:ext cx="736441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304800"/>
            <a:ext cx="3657599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457200"/>
            <a:ext cx="4343400" cy="251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3962400"/>
            <a:ext cx="3973513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9950" y="2220913"/>
            <a:ext cx="7402513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3288" y="1219200"/>
            <a:ext cx="7335837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1375" y="1143000"/>
            <a:ext cx="7459663" cy="495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32968" y="2286000"/>
            <a:ext cx="7078063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9475" y="1219200"/>
            <a:ext cx="7383463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81000"/>
            <a:ext cx="85344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52400"/>
            <a:ext cx="7316787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3352800"/>
            <a:ext cx="7507287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7588" y="990600"/>
            <a:ext cx="7107237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2400" y="1449388"/>
            <a:ext cx="6297613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81000"/>
            <a:ext cx="7288213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857500"/>
            <a:ext cx="6459537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Latency Analysis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28178" y="2133600"/>
            <a:ext cx="7287643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1375" y="1447800"/>
            <a:ext cx="7459663" cy="434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7563" y="838200"/>
            <a:ext cx="7507287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7563" y="533400"/>
            <a:ext cx="7507287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3750" y="609600"/>
            <a:ext cx="7554913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5700" y="1066800"/>
            <a:ext cx="6831013" cy="4114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8313" y="990600"/>
            <a:ext cx="5667375" cy="449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603DEEA1A5FC4D87DF0F7BC0086AAE" ma:contentTypeVersion="4" ma:contentTypeDescription="Create a new document." ma:contentTypeScope="" ma:versionID="e0f3017e55a93a1e4a2e5b9584fb06be">
  <xsd:schema xmlns:xsd="http://www.w3.org/2001/XMLSchema" xmlns:xs="http://www.w3.org/2001/XMLSchema" xmlns:p="http://schemas.microsoft.com/office/2006/metadata/properties" xmlns:ns2="7ad248c1-17da-4181-8f1c-b6699edd0b3b" targetNamespace="http://schemas.microsoft.com/office/2006/metadata/properties" ma:root="true" ma:fieldsID="a7773c39e26dc803b97d12711e755caf" ns2:_="">
    <xsd:import namespace="7ad248c1-17da-4181-8f1c-b6699edd0b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d248c1-17da-4181-8f1c-b6699edd0b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21D4E5-2671-44C8-A098-582EFFB882B5}"/>
</file>

<file path=customXml/itemProps2.xml><?xml version="1.0" encoding="utf-8"?>
<ds:datastoreItem xmlns:ds="http://schemas.openxmlformats.org/officeDocument/2006/customXml" ds:itemID="{8083438F-5299-483B-8D43-E43B9A02C4F6}"/>
</file>

<file path=customXml/itemProps3.xml><?xml version="1.0" encoding="utf-8"?>
<ds:datastoreItem xmlns:ds="http://schemas.openxmlformats.org/officeDocument/2006/customXml" ds:itemID="{E205C379-CB3C-4A7D-8EFF-4A1B8125875B}"/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5</Words>
  <Application>Microsoft Office PowerPoint</Application>
  <PresentationFormat>On-screen Show (4:3)</PresentationFormat>
  <Paragraphs>3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Pipeline Scheduling </vt:lpstr>
      <vt:lpstr>Example</vt:lpstr>
      <vt:lpstr>Latency Analysis 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Pipeline Scheduling </dc:title>
  <dc:creator>Windows User</dc:creator>
  <cp:lastModifiedBy>Windows User</cp:lastModifiedBy>
  <cp:revision>29</cp:revision>
  <dcterms:created xsi:type="dcterms:W3CDTF">2020-09-28T08:50:49Z</dcterms:created>
  <dcterms:modified xsi:type="dcterms:W3CDTF">2020-09-29T04:38:10Z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0x010100E8603DEEA1A5FC4D87DF0F7BC0086AAE</vt:lpwstr>
  </property>
</Properties>
</file>